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1" r:id="rId3"/>
    <p:sldId id="272" r:id="rId4"/>
    <p:sldId id="273" r:id="rId5"/>
    <p:sldId id="275" r:id="rId6"/>
    <p:sldId id="276" r:id="rId7"/>
    <p:sldId id="277" r:id="rId8"/>
    <p:sldId id="278" r:id="rId9"/>
    <p:sldId id="279" r:id="rId10"/>
    <p:sldId id="281" r:id="rId11"/>
    <p:sldId id="282" r:id="rId12"/>
    <p:sldId id="285" r:id="rId13"/>
    <p:sldId id="258" r:id="rId14"/>
    <p:sldId id="269" r:id="rId15"/>
    <p:sldId id="268" r:id="rId16"/>
    <p:sldId id="267" r:id="rId17"/>
    <p:sldId id="266" r:id="rId18"/>
    <p:sldId id="265" r:id="rId19"/>
    <p:sldId id="264" r:id="rId20"/>
    <p:sldId id="263" r:id="rId21"/>
    <p:sldId id="262" r:id="rId22"/>
    <p:sldId id="261" r:id="rId23"/>
    <p:sldId id="259" r:id="rId24"/>
    <p:sldId id="260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9833F-77D6-446B-9526-16702C79C137}" v="1472" dt="2023-07-28T21:44:33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PO IACOBELLI" userId="S::fil.iacobelli@stud.uniroma3.it::a07909ed-5e42-4857-a6b1-46fc99c36042" providerId="AD" clId="Web-{3D59833F-77D6-446B-9526-16702C79C137}"/>
    <pc:docChg chg="addSld delSld modSld sldOrd">
      <pc:chgData name="FILIPPO IACOBELLI" userId="S::fil.iacobelli@stud.uniroma3.it::a07909ed-5e42-4857-a6b1-46fc99c36042" providerId="AD" clId="Web-{3D59833F-77D6-446B-9526-16702C79C137}" dt="2023-07-28T21:44:33.879" v="1408" actId="20577"/>
      <pc:docMkLst>
        <pc:docMk/>
      </pc:docMkLst>
      <pc:sldChg chg="ord">
        <pc:chgData name="FILIPPO IACOBELLI" userId="S::fil.iacobelli@stud.uniroma3.it::a07909ed-5e42-4857-a6b1-46fc99c36042" providerId="AD" clId="Web-{3D59833F-77D6-446B-9526-16702C79C137}" dt="2023-07-28T21:10:46.204" v="955"/>
        <pc:sldMkLst>
          <pc:docMk/>
          <pc:sldMk cId="1509437106" sldId="257"/>
        </pc:sldMkLst>
      </pc:sldChg>
      <pc:sldChg chg="addSp delSp modSp new del ord">
        <pc:chgData name="FILIPPO IACOBELLI" userId="S::fil.iacobelli@stud.uniroma3.it::a07909ed-5e42-4857-a6b1-46fc99c36042" providerId="AD" clId="Web-{3D59833F-77D6-446B-9526-16702C79C137}" dt="2023-07-28T20:05:21.436" v="40"/>
        <pc:sldMkLst>
          <pc:docMk/>
          <pc:sldMk cId="2129659765" sldId="270"/>
        </pc:sldMkLst>
        <pc:spChg chg="add del mod">
          <ac:chgData name="FILIPPO IACOBELLI" userId="S::fil.iacobelli@stud.uniroma3.it::a07909ed-5e42-4857-a6b1-46fc99c36042" providerId="AD" clId="Web-{3D59833F-77D6-446B-9526-16702C79C137}" dt="2023-07-28T20:01:51.710" v="5"/>
          <ac:spMkLst>
            <pc:docMk/>
            <pc:sldMk cId="2129659765" sldId="270"/>
            <ac:spMk id="2" creationId="{A36214BC-0B20-6B05-F2D1-0D811E24A25A}"/>
          </ac:spMkLst>
        </pc:spChg>
        <pc:spChg chg="add del mod">
          <ac:chgData name="FILIPPO IACOBELLI" userId="S::fil.iacobelli@stud.uniroma3.it::a07909ed-5e42-4857-a6b1-46fc99c36042" providerId="AD" clId="Web-{3D59833F-77D6-446B-9526-16702C79C137}" dt="2023-07-28T20:02:04.569" v="9"/>
          <ac:spMkLst>
            <pc:docMk/>
            <pc:sldMk cId="2129659765" sldId="270"/>
            <ac:spMk id="3" creationId="{54B65624-7270-121D-96B9-EB44BC5F05AA}"/>
          </ac:spMkLst>
        </pc:spChg>
        <pc:spChg chg="add del mod">
          <ac:chgData name="FILIPPO IACOBELLI" userId="S::fil.iacobelli@stud.uniroma3.it::a07909ed-5e42-4857-a6b1-46fc99c36042" providerId="AD" clId="Web-{3D59833F-77D6-446B-9526-16702C79C137}" dt="2023-07-28T20:02:50.258" v="19"/>
          <ac:spMkLst>
            <pc:docMk/>
            <pc:sldMk cId="2129659765" sldId="270"/>
            <ac:spMk id="4" creationId="{F3575E5D-1737-22D5-B8D0-AED34BE2014F}"/>
          </ac:spMkLst>
        </pc:spChg>
      </pc:sldChg>
      <pc:sldChg chg="addSp delSp modSp new ord">
        <pc:chgData name="FILIPPO IACOBELLI" userId="S::fil.iacobelli@stud.uniroma3.it::a07909ed-5e42-4857-a6b1-46fc99c36042" providerId="AD" clId="Web-{3D59833F-77D6-446B-9526-16702C79C137}" dt="2023-07-28T21:43:16.939" v="1386" actId="20577"/>
        <pc:sldMkLst>
          <pc:docMk/>
          <pc:sldMk cId="2376323244" sldId="271"/>
        </pc:sldMkLst>
        <pc:spChg chg="mod">
          <ac:chgData name="FILIPPO IACOBELLI" userId="S::fil.iacobelli@stud.uniroma3.it::a07909ed-5e42-4857-a6b1-46fc99c36042" providerId="AD" clId="Web-{3D59833F-77D6-446B-9526-16702C79C137}" dt="2023-07-28T21:43:16.939" v="1386" actId="20577"/>
          <ac:spMkLst>
            <pc:docMk/>
            <pc:sldMk cId="2376323244" sldId="271"/>
            <ac:spMk id="2" creationId="{E3D564A9-EC22-7320-2558-B815322551A5}"/>
          </ac:spMkLst>
        </pc:spChg>
        <pc:spChg chg="del mod">
          <ac:chgData name="FILIPPO IACOBELLI" userId="S::fil.iacobelli@stud.uniroma3.it::a07909ed-5e42-4857-a6b1-46fc99c36042" providerId="AD" clId="Web-{3D59833F-77D6-446B-9526-16702C79C137}" dt="2023-07-28T20:03:40.807" v="30"/>
          <ac:spMkLst>
            <pc:docMk/>
            <pc:sldMk cId="2376323244" sldId="271"/>
            <ac:spMk id="3" creationId="{2FCADF75-1627-EB6A-ABDE-31E4A76B6A34}"/>
          </ac:spMkLst>
        </pc:spChg>
        <pc:spChg chg="add del">
          <ac:chgData name="FILIPPO IACOBELLI" userId="S::fil.iacobelli@stud.uniroma3.it::a07909ed-5e42-4857-a6b1-46fc99c36042" providerId="AD" clId="Web-{3D59833F-77D6-446B-9526-16702C79C137}" dt="2023-07-28T20:03:33.651" v="28"/>
          <ac:spMkLst>
            <pc:docMk/>
            <pc:sldMk cId="2376323244" sldId="271"/>
            <ac:spMk id="4" creationId="{63E2EA13-5242-3287-178A-E0FBA5780D70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0:04:41.076" v="39" actId="20577"/>
          <ac:spMkLst>
            <pc:docMk/>
            <pc:sldMk cId="2376323244" sldId="271"/>
            <ac:spMk id="5" creationId="{63E2EA13-5242-3287-178A-E0FBA5780D70}"/>
          </ac:spMkLst>
        </pc:spChg>
      </pc:sldChg>
      <pc:sldChg chg="addSp delSp modSp new ord">
        <pc:chgData name="FILIPPO IACOBELLI" userId="S::fil.iacobelli@stud.uniroma3.it::a07909ed-5e42-4857-a6b1-46fc99c36042" providerId="AD" clId="Web-{3D59833F-77D6-446B-9526-16702C79C137}" dt="2023-07-28T20:21:53.365" v="318" actId="20577"/>
        <pc:sldMkLst>
          <pc:docMk/>
          <pc:sldMk cId="370701729" sldId="272"/>
        </pc:sldMkLst>
        <pc:spChg chg="mod">
          <ac:chgData name="FILIPPO IACOBELLI" userId="S::fil.iacobelli@stud.uniroma3.it::a07909ed-5e42-4857-a6b1-46fc99c36042" providerId="AD" clId="Web-{3D59833F-77D6-446B-9526-16702C79C137}" dt="2023-07-28T20:06:01.844" v="64" actId="14100"/>
          <ac:spMkLst>
            <pc:docMk/>
            <pc:sldMk cId="370701729" sldId="272"/>
            <ac:spMk id="2" creationId="{FD6BC8DC-DD07-2A7F-C240-E1DF6E65E375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0:17:18.946" v="257" actId="1076"/>
          <ac:spMkLst>
            <pc:docMk/>
            <pc:sldMk cId="370701729" sldId="272"/>
            <ac:spMk id="3" creationId="{B9E4C911-250D-2C46-479C-94CF21CE017E}"/>
          </ac:spMkLst>
        </pc:spChg>
        <pc:spChg chg="add del mod">
          <ac:chgData name="FILIPPO IACOBELLI" userId="S::fil.iacobelli@stud.uniroma3.it::a07909ed-5e42-4857-a6b1-46fc99c36042" providerId="AD" clId="Web-{3D59833F-77D6-446B-9526-16702C79C137}" dt="2023-07-28T20:17:52.635" v="262"/>
          <ac:spMkLst>
            <pc:docMk/>
            <pc:sldMk cId="370701729" sldId="272"/>
            <ac:spMk id="4" creationId="{97B091D3-6863-EE35-94D3-11D526DBAAE3}"/>
          </ac:spMkLst>
        </pc:spChg>
        <pc:spChg chg="add del mod">
          <ac:chgData name="FILIPPO IACOBELLI" userId="S::fil.iacobelli@stud.uniroma3.it::a07909ed-5e42-4857-a6b1-46fc99c36042" providerId="AD" clId="Web-{3D59833F-77D6-446B-9526-16702C79C137}" dt="2023-07-28T20:16:55.523" v="252"/>
          <ac:spMkLst>
            <pc:docMk/>
            <pc:sldMk cId="370701729" sldId="272"/>
            <ac:spMk id="5" creationId="{76D32A87-A280-9227-93B5-69AFE205EB22}"/>
          </ac:spMkLst>
        </pc:spChg>
        <pc:spChg chg="add del">
          <ac:chgData name="FILIPPO IACOBELLI" userId="S::fil.iacobelli@stud.uniroma3.it::a07909ed-5e42-4857-a6b1-46fc99c36042" providerId="AD" clId="Web-{3D59833F-77D6-446B-9526-16702C79C137}" dt="2023-07-28T20:17:11.133" v="254"/>
          <ac:spMkLst>
            <pc:docMk/>
            <pc:sldMk cId="370701729" sldId="272"/>
            <ac:spMk id="6" creationId="{EB21B989-BB76-2DF3-FE15-BADF88E6674B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0:19:13.937" v="275" actId="1076"/>
          <ac:spMkLst>
            <pc:docMk/>
            <pc:sldMk cId="370701729" sldId="272"/>
            <ac:spMk id="7" creationId="{F8F1D2BD-0DF3-E0F1-C822-1343EFF63010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0:18:28.592" v="266" actId="1076"/>
          <ac:spMkLst>
            <pc:docMk/>
            <pc:sldMk cId="370701729" sldId="272"/>
            <ac:spMk id="8" creationId="{40AC8EAB-C49B-92F2-A4BF-F9A6877B008D}"/>
          </ac:spMkLst>
        </pc:spChg>
        <pc:spChg chg="add del">
          <ac:chgData name="FILIPPO IACOBELLI" userId="S::fil.iacobelli@stud.uniroma3.it::a07909ed-5e42-4857-a6b1-46fc99c36042" providerId="AD" clId="Web-{3D59833F-77D6-446B-9526-16702C79C137}" dt="2023-07-28T20:18:33.983" v="268"/>
          <ac:spMkLst>
            <pc:docMk/>
            <pc:sldMk cId="370701729" sldId="272"/>
            <ac:spMk id="9" creationId="{FC09FEFA-5022-6EFD-7C9A-B2B309F2DDC1}"/>
          </ac:spMkLst>
        </pc:spChg>
        <pc:spChg chg="add del">
          <ac:chgData name="FILIPPO IACOBELLI" userId="S::fil.iacobelli@stud.uniroma3.it::a07909ed-5e42-4857-a6b1-46fc99c36042" providerId="AD" clId="Web-{3D59833F-77D6-446B-9526-16702C79C137}" dt="2023-07-28T20:18:42.561" v="270"/>
          <ac:spMkLst>
            <pc:docMk/>
            <pc:sldMk cId="370701729" sldId="272"/>
            <ac:spMk id="10" creationId="{B43180CE-179F-D6FA-5226-D014FB138FE6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0:18:57.265" v="274" actId="20577"/>
          <ac:spMkLst>
            <pc:docMk/>
            <pc:sldMk cId="370701729" sldId="272"/>
            <ac:spMk id="11" creationId="{47306149-390A-9648-D19D-237E60A8ED75}"/>
          </ac:spMkLst>
        </pc:spChg>
        <pc:spChg chg="add">
          <ac:chgData name="FILIPPO IACOBELLI" userId="S::fil.iacobelli@stud.uniroma3.it::a07909ed-5e42-4857-a6b1-46fc99c36042" providerId="AD" clId="Web-{3D59833F-77D6-446B-9526-16702C79C137}" dt="2023-07-28T20:19:28.891" v="276"/>
          <ac:spMkLst>
            <pc:docMk/>
            <pc:sldMk cId="370701729" sldId="272"/>
            <ac:spMk id="12" creationId="{8AAADE49-231D-46F3-4394-A21D1CA35BC0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0:21:53.365" v="318" actId="20577"/>
          <ac:spMkLst>
            <pc:docMk/>
            <pc:sldMk cId="370701729" sldId="272"/>
            <ac:spMk id="14" creationId="{2BBA76CA-EC3D-E6D8-7268-14E15A0F8750}"/>
          </ac:spMkLst>
        </pc:spChg>
        <pc:cxnChg chg="add mod">
          <ac:chgData name="FILIPPO IACOBELLI" userId="S::fil.iacobelli@stud.uniroma3.it::a07909ed-5e42-4857-a6b1-46fc99c36042" providerId="AD" clId="Web-{3D59833F-77D6-446B-9526-16702C79C137}" dt="2023-07-28T20:20:28.440" v="282"/>
          <ac:cxnSpMkLst>
            <pc:docMk/>
            <pc:sldMk cId="370701729" sldId="272"/>
            <ac:cxnSpMk id="13" creationId="{170DA249-A4CB-0031-9392-014842C1DE9F}"/>
          </ac:cxnSpMkLst>
        </pc:cxnChg>
      </pc:sldChg>
      <pc:sldChg chg="modSp new">
        <pc:chgData name="FILIPPO IACOBELLI" userId="S::fil.iacobelli@stud.uniroma3.it::a07909ed-5e42-4857-a6b1-46fc99c36042" providerId="AD" clId="Web-{3D59833F-77D6-446B-9526-16702C79C137}" dt="2023-07-28T20:29:24.584" v="452" actId="20577"/>
        <pc:sldMkLst>
          <pc:docMk/>
          <pc:sldMk cId="3434359693" sldId="273"/>
        </pc:sldMkLst>
        <pc:spChg chg="mod">
          <ac:chgData name="FILIPPO IACOBELLI" userId="S::fil.iacobelli@stud.uniroma3.it::a07909ed-5e42-4857-a6b1-46fc99c36042" providerId="AD" clId="Web-{3D59833F-77D6-446B-9526-16702C79C137}" dt="2023-07-28T20:25:51.420" v="371" actId="20577"/>
          <ac:spMkLst>
            <pc:docMk/>
            <pc:sldMk cId="3434359693" sldId="273"/>
            <ac:spMk id="2" creationId="{07538B7F-6DA5-46D1-F144-C957A9BA9553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0:29:24.584" v="452" actId="20577"/>
          <ac:spMkLst>
            <pc:docMk/>
            <pc:sldMk cId="3434359693" sldId="273"/>
            <ac:spMk id="3" creationId="{E898CDF5-F745-DFB1-79BA-368391057DD8}"/>
          </ac:spMkLst>
        </pc:spChg>
      </pc:sldChg>
      <pc:sldChg chg="modSp new">
        <pc:chgData name="FILIPPO IACOBELLI" userId="S::fil.iacobelli@stud.uniroma3.it::a07909ed-5e42-4857-a6b1-46fc99c36042" providerId="AD" clId="Web-{3D59833F-77D6-446B-9526-16702C79C137}" dt="2023-07-28T20:45:00.635" v="587" actId="20577"/>
        <pc:sldMkLst>
          <pc:docMk/>
          <pc:sldMk cId="3906628585" sldId="274"/>
        </pc:sldMkLst>
        <pc:spChg chg="mod">
          <ac:chgData name="FILIPPO IACOBELLI" userId="S::fil.iacobelli@stud.uniroma3.it::a07909ed-5e42-4857-a6b1-46fc99c36042" providerId="AD" clId="Web-{3D59833F-77D6-446B-9526-16702C79C137}" dt="2023-07-28T20:45:00.635" v="587" actId="20577"/>
          <ac:spMkLst>
            <pc:docMk/>
            <pc:sldMk cId="3906628585" sldId="274"/>
            <ac:spMk id="3" creationId="{1FD48DE5-6059-1494-8DC0-492FC74327FD}"/>
          </ac:spMkLst>
        </pc:spChg>
      </pc:sldChg>
      <pc:sldChg chg="addSp delSp modSp new mod setBg">
        <pc:chgData name="FILIPPO IACOBELLI" userId="S::fil.iacobelli@stud.uniroma3.it::a07909ed-5e42-4857-a6b1-46fc99c36042" providerId="AD" clId="Web-{3D59833F-77D6-446B-9526-16702C79C137}" dt="2023-07-28T21:44:33.879" v="1408" actId="20577"/>
        <pc:sldMkLst>
          <pc:docMk/>
          <pc:sldMk cId="3122087004" sldId="275"/>
        </pc:sldMkLst>
        <pc:spChg chg="add mod">
          <ac:chgData name="FILIPPO IACOBELLI" userId="S::fil.iacobelli@stud.uniroma3.it::a07909ed-5e42-4857-a6b1-46fc99c36042" providerId="AD" clId="Web-{3D59833F-77D6-446B-9526-16702C79C137}" dt="2023-07-28T21:44:33.879" v="1408" actId="20577"/>
          <ac:spMkLst>
            <pc:docMk/>
            <pc:sldMk cId="3122087004" sldId="275"/>
            <ac:spMk id="5" creationId="{C0F38586-D779-416B-78DC-02884505E672}"/>
          </ac:spMkLst>
        </pc:spChg>
        <pc:spChg chg="add del">
          <ac:chgData name="FILIPPO IACOBELLI" userId="S::fil.iacobelli@stud.uniroma3.it::a07909ed-5e42-4857-a6b1-46fc99c36042" providerId="AD" clId="Web-{3D59833F-77D6-446B-9526-16702C79C137}" dt="2023-07-28T20:45:28.042" v="594"/>
          <ac:spMkLst>
            <pc:docMk/>
            <pc:sldMk cId="3122087004" sldId="275"/>
            <ac:spMk id="7" creationId="{42A4FC2C-047E-45A5-965D-8E1E3BF09BC6}"/>
          </ac:spMkLst>
        </pc:spChg>
        <pc:picChg chg="add del mod">
          <ac:chgData name="FILIPPO IACOBELLI" userId="S::fil.iacobelli@stud.uniroma3.it::a07909ed-5e42-4857-a6b1-46fc99c36042" providerId="AD" clId="Web-{3D59833F-77D6-446B-9526-16702C79C137}" dt="2023-07-28T20:45:53.403" v="599"/>
          <ac:picMkLst>
            <pc:docMk/>
            <pc:sldMk cId="3122087004" sldId="275"/>
            <ac:picMk id="2" creationId="{8582D2D2-A680-A70B-93B4-0B0EF9990892}"/>
          </ac:picMkLst>
        </pc:picChg>
        <pc:picChg chg="add mod">
          <ac:chgData name="FILIPPO IACOBELLI" userId="S::fil.iacobelli@stud.uniroma3.it::a07909ed-5e42-4857-a6b1-46fc99c36042" providerId="AD" clId="Web-{3D59833F-77D6-446B-9526-16702C79C137}" dt="2023-07-28T21:43:49.377" v="1388" actId="1076"/>
          <ac:picMkLst>
            <pc:docMk/>
            <pc:sldMk cId="3122087004" sldId="275"/>
            <ac:picMk id="3" creationId="{5909AC27-B64B-FDBE-2472-A0FCF19AB7E6}"/>
          </ac:picMkLst>
        </pc:picChg>
        <pc:picChg chg="add mod">
          <ac:chgData name="FILIPPO IACOBELLI" userId="S::fil.iacobelli@stud.uniroma3.it::a07909ed-5e42-4857-a6b1-46fc99c36042" providerId="AD" clId="Web-{3D59833F-77D6-446B-9526-16702C79C137}" dt="2023-07-28T20:47:52.407" v="606" actId="1076"/>
          <ac:picMkLst>
            <pc:docMk/>
            <pc:sldMk cId="3122087004" sldId="275"/>
            <ac:picMk id="4" creationId="{9D962542-CB8B-2606-1B5A-F011D46CCA7E}"/>
          </ac:picMkLst>
        </pc:picChg>
      </pc:sldChg>
      <pc:sldChg chg="modSp new">
        <pc:chgData name="FILIPPO IACOBELLI" userId="S::fil.iacobelli@stud.uniroma3.it::a07909ed-5e42-4857-a6b1-46fc99c36042" providerId="AD" clId="Web-{3D59833F-77D6-446B-9526-16702C79C137}" dt="2023-07-28T21:02:20.874" v="722" actId="20577"/>
        <pc:sldMkLst>
          <pc:docMk/>
          <pc:sldMk cId="1182382540" sldId="276"/>
        </pc:sldMkLst>
        <pc:spChg chg="mod">
          <ac:chgData name="FILIPPO IACOBELLI" userId="S::fil.iacobelli@stud.uniroma3.it::a07909ed-5e42-4857-a6b1-46fc99c36042" providerId="AD" clId="Web-{3D59833F-77D6-446B-9526-16702C79C137}" dt="2023-07-28T20:49:09.284" v="614" actId="20577"/>
          <ac:spMkLst>
            <pc:docMk/>
            <pc:sldMk cId="1182382540" sldId="276"/>
            <ac:spMk id="2" creationId="{D0179A55-7BCE-55D2-3EC1-B9030F8812C2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1:02:20.874" v="722" actId="20577"/>
          <ac:spMkLst>
            <pc:docMk/>
            <pc:sldMk cId="1182382540" sldId="276"/>
            <ac:spMk id="3" creationId="{85B35063-F406-6D44-C99A-8B1BF9C94378}"/>
          </ac:spMkLst>
        </pc:spChg>
      </pc:sldChg>
      <pc:sldChg chg="new del">
        <pc:chgData name="FILIPPO IACOBELLI" userId="S::fil.iacobelli@stud.uniroma3.it::a07909ed-5e42-4857-a6b1-46fc99c36042" providerId="AD" clId="Web-{3D59833F-77D6-446B-9526-16702C79C137}" dt="2023-07-28T20:48:52.190" v="608"/>
        <pc:sldMkLst>
          <pc:docMk/>
          <pc:sldMk cId="1260279107" sldId="276"/>
        </pc:sldMkLst>
      </pc:sldChg>
      <pc:sldChg chg="modSp new">
        <pc:chgData name="FILIPPO IACOBELLI" userId="S::fil.iacobelli@stud.uniroma3.it::a07909ed-5e42-4857-a6b1-46fc99c36042" providerId="AD" clId="Web-{3D59833F-77D6-446B-9526-16702C79C137}" dt="2023-07-28T21:10:30.594" v="951" actId="20577"/>
        <pc:sldMkLst>
          <pc:docMk/>
          <pc:sldMk cId="1650668056" sldId="277"/>
        </pc:sldMkLst>
        <pc:spChg chg="mod">
          <ac:chgData name="FILIPPO IACOBELLI" userId="S::fil.iacobelli@stud.uniroma3.it::a07909ed-5e42-4857-a6b1-46fc99c36042" providerId="AD" clId="Web-{3D59833F-77D6-446B-9526-16702C79C137}" dt="2023-07-28T21:02:26.890" v="727" actId="20577"/>
          <ac:spMkLst>
            <pc:docMk/>
            <pc:sldMk cId="1650668056" sldId="277"/>
            <ac:spMk id="2" creationId="{E41888B4-43E6-A749-8744-4C09E1824398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1:10:30.594" v="951" actId="20577"/>
          <ac:spMkLst>
            <pc:docMk/>
            <pc:sldMk cId="1650668056" sldId="277"/>
            <ac:spMk id="3" creationId="{1E8B28F1-D39A-8AC9-3B90-983994ECFFED}"/>
          </ac:spMkLst>
        </pc:spChg>
      </pc:sldChg>
      <pc:sldChg chg="new del">
        <pc:chgData name="FILIPPO IACOBELLI" userId="S::fil.iacobelli@stud.uniroma3.it::a07909ed-5e42-4857-a6b1-46fc99c36042" providerId="AD" clId="Web-{3D59833F-77D6-446B-9526-16702C79C137}" dt="2023-07-28T21:10:37.985" v="953"/>
        <pc:sldMkLst>
          <pc:docMk/>
          <pc:sldMk cId="1738673453" sldId="278"/>
        </pc:sldMkLst>
      </pc:sldChg>
      <pc:sldChg chg="addSp delSp modSp new">
        <pc:chgData name="FILIPPO IACOBELLI" userId="S::fil.iacobelli@stud.uniroma3.it::a07909ed-5e42-4857-a6b1-46fc99c36042" providerId="AD" clId="Web-{3D59833F-77D6-446B-9526-16702C79C137}" dt="2023-07-28T21:15:17.463" v="965" actId="14100"/>
        <pc:sldMkLst>
          <pc:docMk/>
          <pc:sldMk cId="3032895927" sldId="278"/>
        </pc:sldMkLst>
        <pc:picChg chg="add del mod">
          <ac:chgData name="FILIPPO IACOBELLI" userId="S::fil.iacobelli@stud.uniroma3.it::a07909ed-5e42-4857-a6b1-46fc99c36042" providerId="AD" clId="Web-{3D59833F-77D6-446B-9526-16702C79C137}" dt="2023-07-28T21:13:35.538" v="959"/>
          <ac:picMkLst>
            <pc:docMk/>
            <pc:sldMk cId="3032895927" sldId="278"/>
            <ac:picMk id="2" creationId="{130406C0-6EEC-9AF8-D661-B1D77DD315A6}"/>
          </ac:picMkLst>
        </pc:picChg>
        <pc:picChg chg="add mod">
          <ac:chgData name="FILIPPO IACOBELLI" userId="S::fil.iacobelli@stud.uniroma3.it::a07909ed-5e42-4857-a6b1-46fc99c36042" providerId="AD" clId="Web-{3D59833F-77D6-446B-9526-16702C79C137}" dt="2023-07-28T21:13:42.741" v="962" actId="1076"/>
          <ac:picMkLst>
            <pc:docMk/>
            <pc:sldMk cId="3032895927" sldId="278"/>
            <ac:picMk id="3" creationId="{1433D0E5-EB1E-BB2B-CB24-AA75D7792D86}"/>
          </ac:picMkLst>
        </pc:picChg>
        <pc:picChg chg="add mod">
          <ac:chgData name="FILIPPO IACOBELLI" userId="S::fil.iacobelli@stud.uniroma3.it::a07909ed-5e42-4857-a6b1-46fc99c36042" providerId="AD" clId="Web-{3D59833F-77D6-446B-9526-16702C79C137}" dt="2023-07-28T21:15:17.463" v="965" actId="14100"/>
          <ac:picMkLst>
            <pc:docMk/>
            <pc:sldMk cId="3032895927" sldId="278"/>
            <ac:picMk id="4" creationId="{B1BE237E-3C27-1C44-A9EE-804DC4013EB7}"/>
          </ac:picMkLst>
        </pc:picChg>
      </pc:sldChg>
      <pc:sldChg chg="modSp new">
        <pc:chgData name="FILIPPO IACOBELLI" userId="S::fil.iacobelli@stud.uniroma3.it::a07909ed-5e42-4857-a6b1-46fc99c36042" providerId="AD" clId="Web-{3D59833F-77D6-446B-9526-16702C79C137}" dt="2023-07-28T21:27:56.745" v="1123" actId="20577"/>
        <pc:sldMkLst>
          <pc:docMk/>
          <pc:sldMk cId="2216997997" sldId="279"/>
        </pc:sldMkLst>
        <pc:spChg chg="mod">
          <ac:chgData name="FILIPPO IACOBELLI" userId="S::fil.iacobelli@stud.uniroma3.it::a07909ed-5e42-4857-a6b1-46fc99c36042" providerId="AD" clId="Web-{3D59833F-77D6-446B-9526-16702C79C137}" dt="2023-07-28T21:18:21.319" v="980" actId="20577"/>
          <ac:spMkLst>
            <pc:docMk/>
            <pc:sldMk cId="2216997997" sldId="279"/>
            <ac:spMk id="2" creationId="{5551A07C-B6C2-9D6A-8D78-C9A659FFE7C1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1:27:56.745" v="1123" actId="20577"/>
          <ac:spMkLst>
            <pc:docMk/>
            <pc:sldMk cId="2216997997" sldId="279"/>
            <ac:spMk id="3" creationId="{962C14AB-C188-34D5-DB40-D763BAC2E4AE}"/>
          </ac:spMkLst>
        </pc:spChg>
      </pc:sldChg>
      <pc:sldChg chg="new del">
        <pc:chgData name="FILIPPO IACOBELLI" userId="S::fil.iacobelli@stud.uniroma3.it::a07909ed-5e42-4857-a6b1-46fc99c36042" providerId="AD" clId="Web-{3D59833F-77D6-446B-9526-16702C79C137}" dt="2023-07-28T21:17:54.959" v="967"/>
        <pc:sldMkLst>
          <pc:docMk/>
          <pc:sldMk cId="2557633662" sldId="279"/>
        </pc:sldMkLst>
      </pc:sldChg>
      <pc:sldChg chg="modSp add replId">
        <pc:chgData name="FILIPPO IACOBELLI" userId="S::fil.iacobelli@stud.uniroma3.it::a07909ed-5e42-4857-a6b1-46fc99c36042" providerId="AD" clId="Web-{3D59833F-77D6-446B-9526-16702C79C137}" dt="2023-07-28T21:34:16.341" v="1266" actId="20577"/>
        <pc:sldMkLst>
          <pc:docMk/>
          <pc:sldMk cId="2071438502" sldId="280"/>
        </pc:sldMkLst>
        <pc:spChg chg="mod">
          <ac:chgData name="FILIPPO IACOBELLI" userId="S::fil.iacobelli@stud.uniroma3.it::a07909ed-5e42-4857-a6b1-46fc99c36042" providerId="AD" clId="Web-{3D59833F-77D6-446B-9526-16702C79C137}" dt="2023-07-28T21:30:46.158" v="1215" actId="20577"/>
          <ac:spMkLst>
            <pc:docMk/>
            <pc:sldMk cId="2071438502" sldId="280"/>
            <ac:spMk id="2" creationId="{5551A07C-B6C2-9D6A-8D78-C9A659FFE7C1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1:34:16.341" v="1266" actId="20577"/>
          <ac:spMkLst>
            <pc:docMk/>
            <pc:sldMk cId="2071438502" sldId="280"/>
            <ac:spMk id="3" creationId="{962C14AB-C188-34D5-DB40-D763BAC2E4AE}"/>
          </ac:spMkLst>
        </pc:spChg>
      </pc:sldChg>
      <pc:sldChg chg="addSp modSp new">
        <pc:chgData name="FILIPPO IACOBELLI" userId="S::fil.iacobelli@stud.uniroma3.it::a07909ed-5e42-4857-a6b1-46fc99c36042" providerId="AD" clId="Web-{3D59833F-77D6-446B-9526-16702C79C137}" dt="2023-07-28T21:38:16.615" v="1285" actId="1076"/>
        <pc:sldMkLst>
          <pc:docMk/>
          <pc:sldMk cId="1410824328" sldId="281"/>
        </pc:sldMkLst>
        <pc:spChg chg="add mod">
          <ac:chgData name="FILIPPO IACOBELLI" userId="S::fil.iacobelli@stud.uniroma3.it::a07909ed-5e42-4857-a6b1-46fc99c36042" providerId="AD" clId="Web-{3D59833F-77D6-446B-9526-16702C79C137}" dt="2023-07-28T21:37:39.723" v="1280"/>
          <ac:spMkLst>
            <pc:docMk/>
            <pc:sldMk cId="1410824328" sldId="281"/>
            <ac:spMk id="4" creationId="{26346E0D-F6C5-9F95-AE7C-82F5A74810AD}"/>
          </ac:spMkLst>
        </pc:spChg>
        <pc:spChg chg="add mod">
          <ac:chgData name="FILIPPO IACOBELLI" userId="S::fil.iacobelli@stud.uniroma3.it::a07909ed-5e42-4857-a6b1-46fc99c36042" providerId="AD" clId="Web-{3D59833F-77D6-446B-9526-16702C79C137}" dt="2023-07-28T21:38:16.615" v="1285" actId="1076"/>
          <ac:spMkLst>
            <pc:docMk/>
            <pc:sldMk cId="1410824328" sldId="281"/>
            <ac:spMk id="5" creationId="{87F4F203-CB5E-7A8B-140D-AEF85B960696}"/>
          </ac:spMkLst>
        </pc:spChg>
        <pc:picChg chg="add mod">
          <ac:chgData name="FILIPPO IACOBELLI" userId="S::fil.iacobelli@stud.uniroma3.it::a07909ed-5e42-4857-a6b1-46fc99c36042" providerId="AD" clId="Web-{3D59833F-77D6-446B-9526-16702C79C137}" dt="2023-07-28T21:38:08.365" v="1284" actId="1076"/>
          <ac:picMkLst>
            <pc:docMk/>
            <pc:sldMk cId="1410824328" sldId="281"/>
            <ac:picMk id="2" creationId="{8013B6CE-ACF7-56CF-EAA9-46C1BDF2C641}"/>
          </ac:picMkLst>
        </pc:picChg>
        <pc:picChg chg="add mod">
          <ac:chgData name="FILIPPO IACOBELLI" userId="S::fil.iacobelli@stud.uniroma3.it::a07909ed-5e42-4857-a6b1-46fc99c36042" providerId="AD" clId="Web-{3D59833F-77D6-446B-9526-16702C79C137}" dt="2023-07-28T21:37:54.724" v="1282" actId="14100"/>
          <ac:picMkLst>
            <pc:docMk/>
            <pc:sldMk cId="1410824328" sldId="281"/>
            <ac:picMk id="3" creationId="{EEECEF6F-A135-4080-A130-9ABB00505CAF}"/>
          </ac:picMkLst>
        </pc:picChg>
      </pc:sldChg>
      <pc:sldChg chg="modSp new">
        <pc:chgData name="FILIPPO IACOBELLI" userId="S::fil.iacobelli@stud.uniroma3.it::a07909ed-5e42-4857-a6b1-46fc99c36042" providerId="AD" clId="Web-{3D59833F-77D6-446B-9526-16702C79C137}" dt="2023-07-28T21:42:29.296" v="1378" actId="20577"/>
        <pc:sldMkLst>
          <pc:docMk/>
          <pc:sldMk cId="1103814639" sldId="282"/>
        </pc:sldMkLst>
        <pc:spChg chg="mod">
          <ac:chgData name="FILIPPO IACOBELLI" userId="S::fil.iacobelli@stud.uniroma3.it::a07909ed-5e42-4857-a6b1-46fc99c36042" providerId="AD" clId="Web-{3D59833F-77D6-446B-9526-16702C79C137}" dt="2023-07-28T21:39:01.304" v="1288" actId="20577"/>
          <ac:spMkLst>
            <pc:docMk/>
            <pc:sldMk cId="1103814639" sldId="282"/>
            <ac:spMk id="2" creationId="{6D2AF1BD-CB63-98E7-8197-9AB0B11A27BF}"/>
          </ac:spMkLst>
        </pc:spChg>
        <pc:spChg chg="mod">
          <ac:chgData name="FILIPPO IACOBELLI" userId="S::fil.iacobelli@stud.uniroma3.it::a07909ed-5e42-4857-a6b1-46fc99c36042" providerId="AD" clId="Web-{3D59833F-77D6-446B-9526-16702C79C137}" dt="2023-07-28T21:42:29.296" v="1378" actId="20577"/>
          <ac:spMkLst>
            <pc:docMk/>
            <pc:sldMk cId="1103814639" sldId="282"/>
            <ac:spMk id="3" creationId="{B6363AE5-458B-E00D-4E4D-C2455002541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networkx.org/documentation/stable/reference/algorithms/generated/networkx.algorithms.clique.find_cliques.html#networkx.algorithms.clique.find_cliques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networkx.org/documentation/stable/reference/algorithms/generated/networkx.algorithms.clique.find_cliques.html#networkx.algorithms.clique.find_cliqu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FB078-EB68-4AB4-AE32-0293C2AFC7E4}" type="doc">
      <dgm:prSet loTypeId="urn:microsoft.com/office/officeart/2005/8/layout/vProcess5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it-IT"/>
        </a:p>
      </dgm:t>
    </dgm:pt>
    <dgm:pt modelId="{5F184220-86A9-4F8B-BFD0-16989B014E0D}">
      <dgm:prSet phldrT="[Testo]" custT="1"/>
      <dgm:spPr>
        <a:ln w="28575"/>
      </dgm:spPr>
      <dgm:t>
        <a:bodyPr/>
        <a:lstStyle/>
        <a:p>
          <a:pPr algn="just">
            <a:buNone/>
          </a:pP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Ho abbandonato l'idea della prima procedura e ho sviluppato invece le altre due.</a:t>
          </a:r>
          <a:endParaRPr lang="it-IT" sz="2000" dirty="0"/>
        </a:p>
      </dgm:t>
    </dgm:pt>
    <dgm:pt modelId="{E7C894E3-3446-4C36-9863-7CB80B9772CA}" type="parTrans" cxnId="{F52B7BA3-95A6-4DC5-886A-98D3181DFB7D}">
      <dgm:prSet/>
      <dgm:spPr/>
      <dgm:t>
        <a:bodyPr/>
        <a:lstStyle/>
        <a:p>
          <a:pPr algn="just"/>
          <a:endParaRPr lang="it-IT" sz="2000"/>
        </a:p>
      </dgm:t>
    </dgm:pt>
    <dgm:pt modelId="{2BCAABC4-0F87-4F8D-91E1-C2C7A36D280E}" type="sibTrans" cxnId="{F52B7BA3-95A6-4DC5-886A-98D3181DFB7D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pPr algn="just"/>
          <a:endParaRPr lang="it-IT" sz="2000"/>
        </a:p>
      </dgm:t>
    </dgm:pt>
    <dgm:pt modelId="{157D8217-2431-4E9D-B1B3-B61E15A8E48E}">
      <dgm:prSet phldrT="[Testo]" custT="1"/>
      <dgm:spPr>
        <a:ln w="28575"/>
      </dgm:spPr>
      <dgm:t>
        <a:bodyPr/>
        <a:lstStyle/>
        <a:p>
          <a:pPr algn="just">
            <a:buNone/>
          </a:pP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Come suggerito dal professor Patrignani ho utilizzato la libreria Python </a:t>
          </a:r>
          <a:r>
            <a:rPr lang="it-IT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NetworkX</a:t>
          </a: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che mette a disposizione primitive e algoritmi per lavorare su grafi.</a:t>
          </a:r>
          <a:endParaRPr lang="it-IT" sz="2000" dirty="0"/>
        </a:p>
      </dgm:t>
    </dgm:pt>
    <dgm:pt modelId="{50CC9EE4-744D-44C5-BBC5-81B3B08357AF}" type="parTrans" cxnId="{085E5655-1E44-403A-ABC6-6C35C0C81E58}">
      <dgm:prSet/>
      <dgm:spPr/>
      <dgm:t>
        <a:bodyPr/>
        <a:lstStyle/>
        <a:p>
          <a:pPr algn="just"/>
          <a:endParaRPr lang="it-IT" sz="2000"/>
        </a:p>
      </dgm:t>
    </dgm:pt>
    <dgm:pt modelId="{0C8DE5AC-37C4-457D-B001-D73EAD36AC3B}" type="sibTrans" cxnId="{085E5655-1E44-403A-ABC6-6C35C0C81E58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pPr algn="just"/>
          <a:endParaRPr lang="it-IT" sz="2000"/>
        </a:p>
      </dgm:t>
    </dgm:pt>
    <dgm:pt modelId="{7CC66C43-E443-44E7-B410-76BB4B1F63B4}">
      <dgm:prSet phldrT="[Testo]" custT="1"/>
      <dgm:spPr>
        <a:ln w="28575"/>
      </dgm:spPr>
      <dgm:t>
        <a:bodyPr/>
        <a:lstStyle/>
        <a:p>
          <a:pPr algn="just">
            <a:buNone/>
          </a:pP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Cercando nella documentazione di </a:t>
          </a:r>
          <a:r>
            <a:rPr lang="it-IT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NetworkX</a:t>
          </a: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ho trovato la funzione </a:t>
          </a:r>
          <a:r>
            <a:rPr lang="it-IT" sz="2000" dirty="0" err="1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find_cliques</a:t>
          </a:r>
          <a:r>
            <a:rPr lang="it-IT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(G[, </a:t>
          </a:r>
          <a:r>
            <a:rPr lang="it-IT" sz="2000" dirty="0" err="1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nodes</a:t>
          </a:r>
          <a:r>
            <a:rPr lang="it-IT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])</a:t>
          </a:r>
          <a:r>
            <a:rPr lang="it-IT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rPr>
            <a:t> adatta al mio scopo.</a:t>
          </a:r>
          <a:endParaRPr lang="it-IT" sz="2000" dirty="0"/>
        </a:p>
      </dgm:t>
    </dgm:pt>
    <dgm:pt modelId="{8EFCBCFE-2CA5-410A-8C60-335619442B1E}" type="parTrans" cxnId="{62F2FBED-6989-44BA-9DE1-12214881F481}">
      <dgm:prSet/>
      <dgm:spPr/>
      <dgm:t>
        <a:bodyPr/>
        <a:lstStyle/>
        <a:p>
          <a:pPr algn="just"/>
          <a:endParaRPr lang="it-IT" sz="2000"/>
        </a:p>
      </dgm:t>
    </dgm:pt>
    <dgm:pt modelId="{85D8BD80-0234-4E2A-8F94-DB09D45DA50D}" type="sibTrans" cxnId="{62F2FBED-6989-44BA-9DE1-12214881F481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pPr algn="just"/>
          <a:endParaRPr lang="it-IT" sz="2000"/>
        </a:p>
      </dgm:t>
    </dgm:pt>
    <dgm:pt modelId="{1627F033-9A65-41B1-9032-5686F0C3BD06}">
      <dgm:prSet phldrT="[Testo]" custT="1"/>
      <dgm:spPr>
        <a:ln w="28575"/>
      </dgm:spPr>
      <dgm:t>
        <a:bodyPr/>
        <a:lstStyle/>
        <a:p>
          <a:pPr algn="just">
            <a:buNone/>
          </a:pP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Ne ho estratto il codice per lavorarci ma ho notato che l'implementazione non era quella presente nell'articolo di </a:t>
          </a:r>
          <a:r>
            <a:rPr lang="it-IT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Tomita</a:t>
          </a: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et al., ma era leggermente diversa.</a:t>
          </a:r>
          <a:endParaRPr lang="it-IT" sz="2000" dirty="0"/>
        </a:p>
      </dgm:t>
    </dgm:pt>
    <dgm:pt modelId="{26F7A507-86E3-472A-BF8B-0016A12E50F7}" type="parTrans" cxnId="{B67EB682-5A7E-441C-BE94-F6DC79A36283}">
      <dgm:prSet/>
      <dgm:spPr/>
      <dgm:t>
        <a:bodyPr/>
        <a:lstStyle/>
        <a:p>
          <a:pPr algn="just"/>
          <a:endParaRPr lang="it-IT" sz="2000"/>
        </a:p>
      </dgm:t>
    </dgm:pt>
    <dgm:pt modelId="{0B1C385F-9AA6-4A8F-A652-7E4879D4F11A}" type="sibTrans" cxnId="{B67EB682-5A7E-441C-BE94-F6DC79A36283}">
      <dgm:prSet/>
      <dgm:spPr/>
      <dgm:t>
        <a:bodyPr/>
        <a:lstStyle/>
        <a:p>
          <a:pPr algn="just"/>
          <a:endParaRPr lang="it-IT" sz="2000"/>
        </a:p>
      </dgm:t>
    </dgm:pt>
    <dgm:pt modelId="{97470E73-50C9-45F9-A52B-815D6D2B1D93}" type="pres">
      <dgm:prSet presAssocID="{B2BFB078-EB68-4AB4-AE32-0293C2AFC7E4}" presName="outerComposite" presStyleCnt="0">
        <dgm:presLayoutVars>
          <dgm:chMax val="5"/>
          <dgm:dir/>
          <dgm:resizeHandles val="exact"/>
        </dgm:presLayoutVars>
      </dgm:prSet>
      <dgm:spPr/>
    </dgm:pt>
    <dgm:pt modelId="{3F383C7A-F1B4-4155-99AE-EB2D2D0516E5}" type="pres">
      <dgm:prSet presAssocID="{B2BFB078-EB68-4AB4-AE32-0293C2AFC7E4}" presName="dummyMaxCanvas" presStyleCnt="0">
        <dgm:presLayoutVars/>
      </dgm:prSet>
      <dgm:spPr/>
    </dgm:pt>
    <dgm:pt modelId="{18B4189B-8DE1-44A4-BA74-FEC6AD810886}" type="pres">
      <dgm:prSet presAssocID="{B2BFB078-EB68-4AB4-AE32-0293C2AFC7E4}" presName="FourNodes_1" presStyleLbl="node1" presStyleIdx="0" presStyleCnt="4">
        <dgm:presLayoutVars>
          <dgm:bulletEnabled val="1"/>
        </dgm:presLayoutVars>
      </dgm:prSet>
      <dgm:spPr/>
    </dgm:pt>
    <dgm:pt modelId="{AA99F274-DA42-4773-A661-2E9A0F5CADCA}" type="pres">
      <dgm:prSet presAssocID="{B2BFB078-EB68-4AB4-AE32-0293C2AFC7E4}" presName="FourNodes_2" presStyleLbl="node1" presStyleIdx="1" presStyleCnt="4">
        <dgm:presLayoutVars>
          <dgm:bulletEnabled val="1"/>
        </dgm:presLayoutVars>
      </dgm:prSet>
      <dgm:spPr/>
    </dgm:pt>
    <dgm:pt modelId="{3C316C3D-9C87-48C5-B4C4-FBEC61755066}" type="pres">
      <dgm:prSet presAssocID="{B2BFB078-EB68-4AB4-AE32-0293C2AFC7E4}" presName="FourNodes_3" presStyleLbl="node1" presStyleIdx="2" presStyleCnt="4">
        <dgm:presLayoutVars>
          <dgm:bulletEnabled val="1"/>
        </dgm:presLayoutVars>
      </dgm:prSet>
      <dgm:spPr/>
    </dgm:pt>
    <dgm:pt modelId="{85F0010E-D425-4849-B11B-2A5F779B1FB0}" type="pres">
      <dgm:prSet presAssocID="{B2BFB078-EB68-4AB4-AE32-0293C2AFC7E4}" presName="FourNodes_4" presStyleLbl="node1" presStyleIdx="3" presStyleCnt="4">
        <dgm:presLayoutVars>
          <dgm:bulletEnabled val="1"/>
        </dgm:presLayoutVars>
      </dgm:prSet>
      <dgm:spPr/>
    </dgm:pt>
    <dgm:pt modelId="{7CB68D5F-95BD-4390-96C1-7842BB6DF678}" type="pres">
      <dgm:prSet presAssocID="{B2BFB078-EB68-4AB4-AE32-0293C2AFC7E4}" presName="FourConn_1-2" presStyleLbl="fgAccFollowNode1" presStyleIdx="0" presStyleCnt="3">
        <dgm:presLayoutVars>
          <dgm:bulletEnabled val="1"/>
        </dgm:presLayoutVars>
      </dgm:prSet>
      <dgm:spPr/>
    </dgm:pt>
    <dgm:pt modelId="{B5B1E0EB-DEF8-4857-B9FA-86025B755F14}" type="pres">
      <dgm:prSet presAssocID="{B2BFB078-EB68-4AB4-AE32-0293C2AFC7E4}" presName="FourConn_2-3" presStyleLbl="fgAccFollowNode1" presStyleIdx="1" presStyleCnt="3">
        <dgm:presLayoutVars>
          <dgm:bulletEnabled val="1"/>
        </dgm:presLayoutVars>
      </dgm:prSet>
      <dgm:spPr/>
    </dgm:pt>
    <dgm:pt modelId="{5004940E-60E7-4992-A68B-414997AA0AFB}" type="pres">
      <dgm:prSet presAssocID="{B2BFB078-EB68-4AB4-AE32-0293C2AFC7E4}" presName="FourConn_3-4" presStyleLbl="fgAccFollowNode1" presStyleIdx="2" presStyleCnt="3">
        <dgm:presLayoutVars>
          <dgm:bulletEnabled val="1"/>
        </dgm:presLayoutVars>
      </dgm:prSet>
      <dgm:spPr/>
    </dgm:pt>
    <dgm:pt modelId="{F858C018-3B16-4D83-93A6-ED88A0A12BAC}" type="pres">
      <dgm:prSet presAssocID="{B2BFB078-EB68-4AB4-AE32-0293C2AFC7E4}" presName="FourNodes_1_text" presStyleLbl="node1" presStyleIdx="3" presStyleCnt="4">
        <dgm:presLayoutVars>
          <dgm:bulletEnabled val="1"/>
        </dgm:presLayoutVars>
      </dgm:prSet>
      <dgm:spPr/>
    </dgm:pt>
    <dgm:pt modelId="{4CFA61EE-B422-4CEB-B636-7011D0A83AF1}" type="pres">
      <dgm:prSet presAssocID="{B2BFB078-EB68-4AB4-AE32-0293C2AFC7E4}" presName="FourNodes_2_text" presStyleLbl="node1" presStyleIdx="3" presStyleCnt="4">
        <dgm:presLayoutVars>
          <dgm:bulletEnabled val="1"/>
        </dgm:presLayoutVars>
      </dgm:prSet>
      <dgm:spPr/>
    </dgm:pt>
    <dgm:pt modelId="{88024E69-1F10-41A6-B6F0-DEC5EA46490B}" type="pres">
      <dgm:prSet presAssocID="{B2BFB078-EB68-4AB4-AE32-0293C2AFC7E4}" presName="FourNodes_3_text" presStyleLbl="node1" presStyleIdx="3" presStyleCnt="4">
        <dgm:presLayoutVars>
          <dgm:bulletEnabled val="1"/>
        </dgm:presLayoutVars>
      </dgm:prSet>
      <dgm:spPr/>
    </dgm:pt>
    <dgm:pt modelId="{8CDAC766-BE60-4A4F-B6DA-335641A2FBD0}" type="pres">
      <dgm:prSet presAssocID="{B2BFB078-EB68-4AB4-AE32-0293C2AFC7E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388250C-9718-4BB4-95C2-537A9C9A7F7C}" type="presOf" srcId="{1627F033-9A65-41B1-9032-5686F0C3BD06}" destId="{85F0010E-D425-4849-B11B-2A5F779B1FB0}" srcOrd="0" destOrd="0" presId="urn:microsoft.com/office/officeart/2005/8/layout/vProcess5"/>
    <dgm:cxn modelId="{D5288910-812F-4703-8A34-62FA1F1FBD3E}" type="presOf" srcId="{B2BFB078-EB68-4AB4-AE32-0293C2AFC7E4}" destId="{97470E73-50C9-45F9-A52B-815D6D2B1D93}" srcOrd="0" destOrd="0" presId="urn:microsoft.com/office/officeart/2005/8/layout/vProcess5"/>
    <dgm:cxn modelId="{448BF117-2BD8-4802-B962-D2BA97768CBB}" type="presOf" srcId="{2BCAABC4-0F87-4F8D-91E1-C2C7A36D280E}" destId="{7CB68D5F-95BD-4390-96C1-7842BB6DF678}" srcOrd="0" destOrd="0" presId="urn:microsoft.com/office/officeart/2005/8/layout/vProcess5"/>
    <dgm:cxn modelId="{D0BCF426-3570-4549-A7A4-BC9DF155CA4B}" type="presOf" srcId="{0C8DE5AC-37C4-457D-B001-D73EAD36AC3B}" destId="{B5B1E0EB-DEF8-4857-B9FA-86025B755F14}" srcOrd="0" destOrd="0" presId="urn:microsoft.com/office/officeart/2005/8/layout/vProcess5"/>
    <dgm:cxn modelId="{5A102C2D-6114-4753-9765-C58E9F2D3A62}" type="presOf" srcId="{1627F033-9A65-41B1-9032-5686F0C3BD06}" destId="{8CDAC766-BE60-4A4F-B6DA-335641A2FBD0}" srcOrd="1" destOrd="0" presId="urn:microsoft.com/office/officeart/2005/8/layout/vProcess5"/>
    <dgm:cxn modelId="{B7DE0E39-B5A9-4936-A359-69CD519D6A1A}" type="presOf" srcId="{7CC66C43-E443-44E7-B410-76BB4B1F63B4}" destId="{3C316C3D-9C87-48C5-B4C4-FBEC61755066}" srcOrd="0" destOrd="0" presId="urn:microsoft.com/office/officeart/2005/8/layout/vProcess5"/>
    <dgm:cxn modelId="{65809E6D-85C0-4EE6-A11D-27025406D758}" type="presOf" srcId="{5F184220-86A9-4F8B-BFD0-16989B014E0D}" destId="{F858C018-3B16-4D83-93A6-ED88A0A12BAC}" srcOrd="1" destOrd="0" presId="urn:microsoft.com/office/officeart/2005/8/layout/vProcess5"/>
    <dgm:cxn modelId="{B16F0051-33EB-41FD-9D07-56CF59D9A48B}" type="presOf" srcId="{157D8217-2431-4E9D-B1B3-B61E15A8E48E}" destId="{4CFA61EE-B422-4CEB-B636-7011D0A83AF1}" srcOrd="1" destOrd="0" presId="urn:microsoft.com/office/officeart/2005/8/layout/vProcess5"/>
    <dgm:cxn modelId="{085E5655-1E44-403A-ABC6-6C35C0C81E58}" srcId="{B2BFB078-EB68-4AB4-AE32-0293C2AFC7E4}" destId="{157D8217-2431-4E9D-B1B3-B61E15A8E48E}" srcOrd="1" destOrd="0" parTransId="{50CC9EE4-744D-44C5-BBC5-81B3B08357AF}" sibTransId="{0C8DE5AC-37C4-457D-B001-D73EAD36AC3B}"/>
    <dgm:cxn modelId="{6C8A197E-360E-45DA-97A7-153C09CA4E5A}" type="presOf" srcId="{157D8217-2431-4E9D-B1B3-B61E15A8E48E}" destId="{AA99F274-DA42-4773-A661-2E9A0F5CADCA}" srcOrd="0" destOrd="0" presId="urn:microsoft.com/office/officeart/2005/8/layout/vProcess5"/>
    <dgm:cxn modelId="{B67EB682-5A7E-441C-BE94-F6DC79A36283}" srcId="{B2BFB078-EB68-4AB4-AE32-0293C2AFC7E4}" destId="{1627F033-9A65-41B1-9032-5686F0C3BD06}" srcOrd="3" destOrd="0" parTransId="{26F7A507-86E3-472A-BF8B-0016A12E50F7}" sibTransId="{0B1C385F-9AA6-4A8F-A652-7E4879D4F11A}"/>
    <dgm:cxn modelId="{1692D891-4B49-48CC-91B9-FE274F3A9A61}" type="presOf" srcId="{85D8BD80-0234-4E2A-8F94-DB09D45DA50D}" destId="{5004940E-60E7-4992-A68B-414997AA0AFB}" srcOrd="0" destOrd="0" presId="urn:microsoft.com/office/officeart/2005/8/layout/vProcess5"/>
    <dgm:cxn modelId="{59A1539B-4F27-4532-A141-B04821BC5863}" type="presOf" srcId="{5F184220-86A9-4F8B-BFD0-16989B014E0D}" destId="{18B4189B-8DE1-44A4-BA74-FEC6AD810886}" srcOrd="0" destOrd="0" presId="urn:microsoft.com/office/officeart/2005/8/layout/vProcess5"/>
    <dgm:cxn modelId="{F52B7BA3-95A6-4DC5-886A-98D3181DFB7D}" srcId="{B2BFB078-EB68-4AB4-AE32-0293C2AFC7E4}" destId="{5F184220-86A9-4F8B-BFD0-16989B014E0D}" srcOrd="0" destOrd="0" parTransId="{E7C894E3-3446-4C36-9863-7CB80B9772CA}" sibTransId="{2BCAABC4-0F87-4F8D-91E1-C2C7A36D280E}"/>
    <dgm:cxn modelId="{EB6D76CC-1DA2-4F6D-BED7-3EB55A6B3650}" type="presOf" srcId="{7CC66C43-E443-44E7-B410-76BB4B1F63B4}" destId="{88024E69-1F10-41A6-B6F0-DEC5EA46490B}" srcOrd="1" destOrd="0" presId="urn:microsoft.com/office/officeart/2005/8/layout/vProcess5"/>
    <dgm:cxn modelId="{62F2FBED-6989-44BA-9DE1-12214881F481}" srcId="{B2BFB078-EB68-4AB4-AE32-0293C2AFC7E4}" destId="{7CC66C43-E443-44E7-B410-76BB4B1F63B4}" srcOrd="2" destOrd="0" parTransId="{8EFCBCFE-2CA5-410A-8C60-335619442B1E}" sibTransId="{85D8BD80-0234-4E2A-8F94-DB09D45DA50D}"/>
    <dgm:cxn modelId="{2FD5060D-5064-45BD-9AFC-77BE552E3016}" type="presParOf" srcId="{97470E73-50C9-45F9-A52B-815D6D2B1D93}" destId="{3F383C7A-F1B4-4155-99AE-EB2D2D0516E5}" srcOrd="0" destOrd="0" presId="urn:microsoft.com/office/officeart/2005/8/layout/vProcess5"/>
    <dgm:cxn modelId="{3AC55CD7-E8FE-4E7E-87C7-917DBB11F35F}" type="presParOf" srcId="{97470E73-50C9-45F9-A52B-815D6D2B1D93}" destId="{18B4189B-8DE1-44A4-BA74-FEC6AD810886}" srcOrd="1" destOrd="0" presId="urn:microsoft.com/office/officeart/2005/8/layout/vProcess5"/>
    <dgm:cxn modelId="{41CD8FBD-6D5A-42C6-8E59-5D1C57E7FF89}" type="presParOf" srcId="{97470E73-50C9-45F9-A52B-815D6D2B1D93}" destId="{AA99F274-DA42-4773-A661-2E9A0F5CADCA}" srcOrd="2" destOrd="0" presId="urn:microsoft.com/office/officeart/2005/8/layout/vProcess5"/>
    <dgm:cxn modelId="{9AD8163A-E121-4634-A0C1-FFD725C1A774}" type="presParOf" srcId="{97470E73-50C9-45F9-A52B-815D6D2B1D93}" destId="{3C316C3D-9C87-48C5-B4C4-FBEC61755066}" srcOrd="3" destOrd="0" presId="urn:microsoft.com/office/officeart/2005/8/layout/vProcess5"/>
    <dgm:cxn modelId="{CA4B7B23-160F-4A48-BE11-9FEFC68607CA}" type="presParOf" srcId="{97470E73-50C9-45F9-A52B-815D6D2B1D93}" destId="{85F0010E-D425-4849-B11B-2A5F779B1FB0}" srcOrd="4" destOrd="0" presId="urn:microsoft.com/office/officeart/2005/8/layout/vProcess5"/>
    <dgm:cxn modelId="{5FE62F49-9393-4F82-BC90-096293997FCA}" type="presParOf" srcId="{97470E73-50C9-45F9-A52B-815D6D2B1D93}" destId="{7CB68D5F-95BD-4390-96C1-7842BB6DF678}" srcOrd="5" destOrd="0" presId="urn:microsoft.com/office/officeart/2005/8/layout/vProcess5"/>
    <dgm:cxn modelId="{843BF883-019D-4A91-BDD4-5E3EDA7D68CA}" type="presParOf" srcId="{97470E73-50C9-45F9-A52B-815D6D2B1D93}" destId="{B5B1E0EB-DEF8-4857-B9FA-86025B755F14}" srcOrd="6" destOrd="0" presId="urn:microsoft.com/office/officeart/2005/8/layout/vProcess5"/>
    <dgm:cxn modelId="{2CE29F64-896C-4F5D-9408-65FD667FD55D}" type="presParOf" srcId="{97470E73-50C9-45F9-A52B-815D6D2B1D93}" destId="{5004940E-60E7-4992-A68B-414997AA0AFB}" srcOrd="7" destOrd="0" presId="urn:microsoft.com/office/officeart/2005/8/layout/vProcess5"/>
    <dgm:cxn modelId="{FC175272-3284-4800-AF77-EF6DD57CB287}" type="presParOf" srcId="{97470E73-50C9-45F9-A52B-815D6D2B1D93}" destId="{F858C018-3B16-4D83-93A6-ED88A0A12BAC}" srcOrd="8" destOrd="0" presId="urn:microsoft.com/office/officeart/2005/8/layout/vProcess5"/>
    <dgm:cxn modelId="{E6881910-F4EF-4F02-BD79-A7915E6EF896}" type="presParOf" srcId="{97470E73-50C9-45F9-A52B-815D6D2B1D93}" destId="{4CFA61EE-B422-4CEB-B636-7011D0A83AF1}" srcOrd="9" destOrd="0" presId="urn:microsoft.com/office/officeart/2005/8/layout/vProcess5"/>
    <dgm:cxn modelId="{E8427B79-1FC1-4299-A46C-D95492C092BE}" type="presParOf" srcId="{97470E73-50C9-45F9-A52B-815D6D2B1D93}" destId="{88024E69-1F10-41A6-B6F0-DEC5EA46490B}" srcOrd="10" destOrd="0" presId="urn:microsoft.com/office/officeart/2005/8/layout/vProcess5"/>
    <dgm:cxn modelId="{E5BAD983-9F40-4F21-834E-004F58F23721}" type="presParOf" srcId="{97470E73-50C9-45F9-A52B-815D6D2B1D93}" destId="{8CDAC766-BE60-4A4F-B6DA-335641A2FBD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4189B-8DE1-44A4-BA74-FEC6AD810886}">
      <dsp:nvSpPr>
        <dsp:cNvPr id="0" name=""/>
        <dsp:cNvSpPr/>
      </dsp:nvSpPr>
      <dsp:spPr>
        <a:xfrm>
          <a:off x="0" y="0"/>
          <a:ext cx="7488127" cy="983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 abbandonato l'idea della prima procedura e ho sviluppato invece le altre due.</a:t>
          </a:r>
          <a:endParaRPr lang="it-IT" sz="2000" kern="1200" dirty="0"/>
        </a:p>
      </dsp:txBody>
      <dsp:txXfrm>
        <a:off x="28799" y="28799"/>
        <a:ext cx="6344026" cy="925662"/>
      </dsp:txXfrm>
    </dsp:sp>
    <dsp:sp modelId="{AA99F274-DA42-4773-A661-2E9A0F5CADCA}">
      <dsp:nvSpPr>
        <dsp:cNvPr id="0" name=""/>
        <dsp:cNvSpPr/>
      </dsp:nvSpPr>
      <dsp:spPr>
        <a:xfrm>
          <a:off x="627130" y="1162034"/>
          <a:ext cx="7488127" cy="983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Come suggerito dal professor Patrignani ho utilizzato la libreria Python </a:t>
          </a:r>
          <a:r>
            <a:rPr lang="it-IT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NetworkX</a:t>
          </a: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che mette a disposizione primitive e algoritmi per lavorare su grafi.</a:t>
          </a:r>
          <a:endParaRPr lang="it-IT" sz="2000" kern="1200" dirty="0"/>
        </a:p>
      </dsp:txBody>
      <dsp:txXfrm>
        <a:off x="655929" y="1190833"/>
        <a:ext cx="6164279" cy="925662"/>
      </dsp:txXfrm>
    </dsp:sp>
    <dsp:sp modelId="{3C316C3D-9C87-48C5-B4C4-FBEC61755066}">
      <dsp:nvSpPr>
        <dsp:cNvPr id="0" name=""/>
        <dsp:cNvSpPr/>
      </dsp:nvSpPr>
      <dsp:spPr>
        <a:xfrm>
          <a:off x="1244901" y="2324069"/>
          <a:ext cx="7488127" cy="983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Cercando nella documentazione di </a:t>
          </a:r>
          <a:r>
            <a:rPr lang="it-IT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NetworkX</a:t>
          </a: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ho trovato la funzione </a:t>
          </a:r>
          <a:r>
            <a:rPr lang="it-IT" sz="2000" kern="1200" dirty="0" err="1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find_cliques</a:t>
          </a:r>
          <a:r>
            <a:rPr lang="it-IT" sz="2000" kern="1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(G[, </a:t>
          </a:r>
          <a:r>
            <a:rPr lang="it-IT" sz="2000" kern="1200" dirty="0" err="1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nodes</a:t>
          </a:r>
          <a:r>
            <a:rPr lang="it-IT" sz="2000" kern="1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  <a:hlinkClick xmlns:r="http://schemas.openxmlformats.org/officeDocument/2006/relationships" r:id="rId1"/>
            </a:rPr>
            <a:t>])</a:t>
          </a:r>
          <a:r>
            <a:rPr lang="it-IT" sz="2000" kern="1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rPr>
            <a:t> adatta al mio scopo.</a:t>
          </a:r>
          <a:endParaRPr lang="it-IT" sz="2000" kern="1200" dirty="0"/>
        </a:p>
      </dsp:txBody>
      <dsp:txXfrm>
        <a:off x="1273700" y="2352868"/>
        <a:ext cx="6173639" cy="925662"/>
      </dsp:txXfrm>
    </dsp:sp>
    <dsp:sp modelId="{85F0010E-D425-4849-B11B-2A5F779B1FB0}">
      <dsp:nvSpPr>
        <dsp:cNvPr id="0" name=""/>
        <dsp:cNvSpPr/>
      </dsp:nvSpPr>
      <dsp:spPr>
        <a:xfrm>
          <a:off x="1872031" y="3486104"/>
          <a:ext cx="7488127" cy="983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 ho estratto il codice per lavorarci ma ho notato che l'implementazione non era quella presente nell'articolo di </a:t>
          </a:r>
          <a:r>
            <a:rPr lang="it-IT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Tomita</a:t>
          </a: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et al., ma era leggermente diversa.</a:t>
          </a:r>
          <a:endParaRPr lang="it-IT" sz="2000" kern="1200" dirty="0"/>
        </a:p>
      </dsp:txBody>
      <dsp:txXfrm>
        <a:off x="1900830" y="3514903"/>
        <a:ext cx="6164279" cy="925662"/>
      </dsp:txXfrm>
    </dsp:sp>
    <dsp:sp modelId="{7CB68D5F-95BD-4390-96C1-7842BB6DF678}">
      <dsp:nvSpPr>
        <dsp:cNvPr id="0" name=""/>
        <dsp:cNvSpPr/>
      </dsp:nvSpPr>
      <dsp:spPr>
        <a:xfrm>
          <a:off x="6849008" y="753088"/>
          <a:ext cx="639119" cy="639119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000" kern="1200"/>
        </a:p>
      </dsp:txBody>
      <dsp:txXfrm>
        <a:off x="6992810" y="753088"/>
        <a:ext cx="351515" cy="480937"/>
      </dsp:txXfrm>
    </dsp:sp>
    <dsp:sp modelId="{B5B1E0EB-DEF8-4857-B9FA-86025B755F14}">
      <dsp:nvSpPr>
        <dsp:cNvPr id="0" name=""/>
        <dsp:cNvSpPr/>
      </dsp:nvSpPr>
      <dsp:spPr>
        <a:xfrm>
          <a:off x="7476138" y="1915122"/>
          <a:ext cx="639119" cy="639119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000" kern="1200"/>
        </a:p>
      </dsp:txBody>
      <dsp:txXfrm>
        <a:off x="7619940" y="1915122"/>
        <a:ext cx="351515" cy="480937"/>
      </dsp:txXfrm>
    </dsp:sp>
    <dsp:sp modelId="{5004940E-60E7-4992-A68B-414997AA0AFB}">
      <dsp:nvSpPr>
        <dsp:cNvPr id="0" name=""/>
        <dsp:cNvSpPr/>
      </dsp:nvSpPr>
      <dsp:spPr>
        <a:xfrm>
          <a:off x="8093909" y="3077157"/>
          <a:ext cx="639119" cy="639119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000" kern="1200"/>
        </a:p>
      </dsp:txBody>
      <dsp:txXfrm>
        <a:off x="8237711" y="3077157"/>
        <a:ext cx="351515" cy="48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79CBD9-1AB3-9D4E-B43C-BC223976E0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6416C-2BD5-79A2-0558-3388363DD7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4BDBA-F9C4-40FF-9753-053533E7B119}" type="datetimeFigureOut">
              <a:rPr lang="it-IT" smtClean="0"/>
              <a:t>30/07/2023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0DA0897-3AF3-B004-13D6-0F3795C9DD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C0EC46-701A-DAD1-E854-8494280D67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06C14-AE6C-4742-A94B-EF900BE21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66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BC47-FEAB-440F-9A75-7D4B444FBFC4}" type="datetimeFigureOut">
              <a:rPr lang="it-IT" smtClean="0"/>
              <a:t>30/07/2023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54310-3384-4628-BB6C-6752AFE8FC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1678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5A947-7B3F-ADF7-AEFC-3F546288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27A1AA-C125-1873-19C1-1BFC6F519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5F4559-1CAB-FADC-5130-D9B3C005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478C-D186-4CBA-BF0B-4B61B446C8AB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E6B11F-8483-0CB2-AF12-CD960E99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3BC69D-B433-6546-BA7B-47557D14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0CD75F-4034-B6FA-280C-A3CBE169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A9F76B-F30D-7B2A-C76F-F2151BA2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0B6D90-F766-B963-2097-524298B5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124F-1BC5-4F67-9985-8F82981FB4F0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FE98DC-E896-9205-27FB-A351495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52E1A9-BECB-2BF6-B79B-B9F5BE5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737D2E3-719B-6C42-AD26-9BD064AFC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8B7A240-4C05-4F4E-D5C0-4C0F74633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D19A8C-022A-62FF-F978-3EF310AC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DFFC9-9A5E-4620-BA80-893B2DC03A95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A85BDC-571E-CB74-0D69-11F2B0B0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7C93BD-5560-8FBF-DD3A-07CFF88E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425311-1FE4-E9EE-3814-DF25CB1B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F338B-7CB9-16CD-D073-1E07FDAF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27C559-8D88-EE0A-F797-49F3356C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ED90-90B8-4CA5-A695-EC8AF6008970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D4261A-3C30-3255-A792-15417932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6017D-71D3-EEFA-4541-CF751197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331BE-5D66-2CDF-F259-562B654A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68A63C-8A82-C149-5E81-4370C32A7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4075FD-5A02-599A-425D-F770C1A3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07FC2-6730-4733-AF94-00A6CF16E4A2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1C16A-BBBD-989C-EEC2-9AB390F6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4F1674-40A3-3D0B-8ABD-59F1C6D9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5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51EDD-5646-905E-4BEE-37AB599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727BA7-9417-1316-A440-3356EFAB8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F21525-DBBA-381B-D6BB-B45CB3F6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0A6781-8F75-5FBE-3653-26CF321B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76DA-036F-4F6A-AF2E-7993AFEE2F11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ADBCE7-95E9-48A2-ABD6-FFFBEE92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7FB237-EE5D-21B4-4803-3FE1DB7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13B619-116C-B6DB-5DC3-EF3805AA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0E11F0-E4CB-AF96-655A-301FC63B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701B66-F94A-754B-DBA9-F0DCF183C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06E8A58-8C09-B61B-E349-416463875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4DE1F7-0A36-0AE1-97C8-871B96DF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03C6CF-47AA-19A8-B9AB-15684486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1674-8680-4D92-90A2-7F506615C18E}" type="datetime1">
              <a:rPr lang="en-US" smtClean="0"/>
              <a:t>7/30/2023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93BF2C-D0A2-F552-F596-833802E2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9EA1CA4-0007-BD5F-9B5D-2D49969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A9B0E-A52C-2F73-57EC-5F6D4D74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567F7FC-B158-BC12-0252-71E6B438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891E-DE8F-4067-90AF-976EA7EEBE2E}" type="datetime1">
              <a:rPr lang="en-US" smtClean="0"/>
              <a:t>7/30/2023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0467DE-F669-12CB-0A20-FDDACA0D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EE85D7-5103-208C-23FA-042D584B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9B5913-7109-6D52-3890-1411F6CE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135D-DF29-4C64-A2A2-B26F3D14D0B4}" type="datetime1">
              <a:rPr lang="en-US" smtClean="0"/>
              <a:t>7/30/2023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137C491-4AF1-B1F6-2689-0B6BC01A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071C99-8FBD-9E93-5220-E36613D9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8027E-CB10-7D38-C4B9-9DD5889D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4B232A-3840-13DA-3501-3D15FC0A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10A0DF-13B3-8342-C5FE-965A8541B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A01553-BBE7-7904-5790-CBBFBF93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6185-EABD-42ED-8E69-5CE924F3B54E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7021C0-224F-171B-D40D-4C3511AA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FD932F-AE0D-E8A9-6357-9695B4E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1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ABECA-6BC5-4D30-7FE8-E5FA9A3B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955474-5E4A-D507-B04A-46E27C36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A07D44-5D02-3E3E-9E3E-4CFDC6E62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F8BE6B-978B-86E6-8953-77F2664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D895-4164-4852-BDD6-48F88D431826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3D5297-C21B-B3D7-F25F-755440AF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491510-38EB-9A4F-45D3-66FD19DD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BD3143-B9EB-6430-B27A-94042AC3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C087D-19C0-7ECB-BA13-9B5F97A6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724A90-CFFE-AFCA-9F04-6BFA4D4E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F5820-F484-41AC-927A-B8BE2AFED42B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21A29-2A59-CECC-9922-89CA21AA8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A439ED-7C6A-8E0F-3B0A-86C541E7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3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onect.cc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14B6DC44-1746-D068-0D12-DE2068D30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10098" r="371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5F501C-1CFE-6675-81B6-E94FE234E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62979" cy="3204134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Enumerazione</a:t>
            </a:r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delle Clique di Dimensione Specificata</a:t>
            </a:r>
            <a:b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Tempo di esecuzione degli algoritmi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A17742-22DC-9DB4-A3FE-96A8E8B98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B37242AE-5592-9287-8F6A-F30138BD5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11" name="Segnaposto piè di pagina 2">
            <a:extLst>
              <a:ext uri="{FF2B5EF4-FFF2-40B4-BE49-F238E27FC236}">
                <a16:creationId xmlns:a16="http://schemas.microsoft.com/office/drawing/2014/main" id="{DE294AFE-EC53-474B-9714-91504695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numero diapositiva 3">
            <a:extLst>
              <a:ext uri="{FF2B5EF4-FFF2-40B4-BE49-F238E27FC236}">
                <a16:creationId xmlns:a16="http://schemas.microsoft.com/office/drawing/2014/main" id="{50EA9EB6-A078-90F4-90D7-57C3D93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013B6CE-ACF7-56CF-EAA9-46C1BDF2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3" y="1559466"/>
            <a:ext cx="5167746" cy="3439894"/>
          </a:xfrm>
          <a:prstGeom prst="rect">
            <a:avLst/>
          </a:prstGeom>
        </p:spPr>
      </p:pic>
      <p:pic>
        <p:nvPicPr>
          <p:cNvPr id="3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EECEF6F-A135-4080-A130-9ABB0050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07" y="2370299"/>
            <a:ext cx="6474447" cy="390598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6346E0D-F6C5-9F95-AE7C-82F5A74810AD}"/>
              </a:ext>
            </a:extLst>
          </p:cNvPr>
          <p:cNvSpPr/>
          <p:nvPr/>
        </p:nvSpPr>
        <p:spPr>
          <a:xfrm>
            <a:off x="3027214" y="2474472"/>
            <a:ext cx="1672441" cy="316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F4F203-CB5E-7A8B-140D-AEF85B960696}"/>
              </a:ext>
            </a:extLst>
          </p:cNvPr>
          <p:cNvSpPr/>
          <p:nvPr/>
        </p:nvSpPr>
        <p:spPr>
          <a:xfrm>
            <a:off x="6250330" y="2629476"/>
            <a:ext cx="1845282" cy="310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693477D9-A79C-A92B-3DC6-4F671ABFB5BC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</a:t>
            </a:r>
            <a:r>
              <a:rPr lang="it-IT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it-IT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2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4F4751A6-F98A-76C8-49B7-647F5BE39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0"/>
            <a:ext cx="12191979" cy="141045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6363AE5-458B-E00D-4E4D-C2455002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creato uno script per verificare e automatizzare i test per il calcolo dei tempi di esecuzione degli algoritmi su un dataset proveniente da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konect.cc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ho eseguito alcuni esperimenti.</a:t>
            </a:r>
          </a:p>
        </p:txBody>
      </p:sp>
      <p:sp>
        <p:nvSpPr>
          <p:cNvPr id="7" name="Segnaposto piè di pagina 2">
            <a:extLst>
              <a:ext uri="{FF2B5EF4-FFF2-40B4-BE49-F238E27FC236}">
                <a16:creationId xmlns:a16="http://schemas.microsoft.com/office/drawing/2014/main" id="{E6FE07BD-9ABA-46EA-76F1-D3B3C83D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egnaposto numero diapositiva 3">
            <a:extLst>
              <a:ext uri="{FF2B5EF4-FFF2-40B4-BE49-F238E27FC236}">
                <a16:creationId xmlns:a16="http://schemas.microsoft.com/office/drawing/2014/main" id="{7B3AD185-0E4C-9EE0-E76F-99E95286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6C302D-8D6D-A1A7-2E44-9F535862F365}"/>
              </a:ext>
            </a:extLst>
          </p:cNvPr>
          <p:cNvSpPr txBox="1">
            <a:spLocks/>
          </p:cNvSpPr>
          <p:nvPr/>
        </p:nvSpPr>
        <p:spPr>
          <a:xfrm>
            <a:off x="838200" y="7422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0381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4F4751A6-F98A-76C8-49B7-647F5BE39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0"/>
            <a:ext cx="12191979" cy="1410450"/>
          </a:xfrm>
          <a:prstGeom prst="rect">
            <a:avLst/>
          </a:prstGeom>
        </p:spPr>
      </p:pic>
      <p:sp>
        <p:nvSpPr>
          <p:cNvPr id="7" name="Segnaposto piè di pagina 2">
            <a:extLst>
              <a:ext uri="{FF2B5EF4-FFF2-40B4-BE49-F238E27FC236}">
                <a16:creationId xmlns:a16="http://schemas.microsoft.com/office/drawing/2014/main" id="{E6FE07BD-9ABA-46EA-76F1-D3B3C83D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egnaposto numero diapositiva 3">
            <a:extLst>
              <a:ext uri="{FF2B5EF4-FFF2-40B4-BE49-F238E27FC236}">
                <a16:creationId xmlns:a16="http://schemas.microsoft.com/office/drawing/2014/main" id="{7B3AD185-0E4C-9EE0-E76F-99E95286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6C302D-8D6D-A1A7-2E44-9F535862F365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Legenda algoritmi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2F2398E-F911-801F-81D1-C78EF23F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1921397"/>
            <a:ext cx="10168128" cy="4139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Tomita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 Tomita et al.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massimali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  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massimali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BK k  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Bron-Kerbosch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k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 k  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k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BK+ k  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Bron-Kerbosch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k improved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CK+ k  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k improved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con 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2, 5, 10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è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l’algoritmo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utilizzato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dalla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libreria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NetworkX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41" y="0"/>
            <a:ext cx="8960117" cy="6858000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43FFE65-C170-2D02-5E98-D957ECA20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E79CFA-BF63-D7D8-A0A7-20EAEFBD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F7630D7-425C-6022-5C89-115704B9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734C11-AEDD-691D-1564-EA863B50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8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185788A-08B6-5118-33FB-747877EF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DEC93B-4246-4F89-405D-DBC2D0D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875E06E-2812-1745-6630-BF4386BC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653A0-1816-1EA2-7173-66B13A90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0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67F53D-32C8-22C5-2744-95C2F00E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C01F30-E0E6-6FF8-42EC-F266BE71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00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BA4F26-BC46-B0E2-A33A-98B2D470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96AA49-B125-58C5-EF37-BFFB92DA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7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65B1535-B97E-7263-7C57-6186E162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5D6440-288D-6B1B-FA97-DAB5AB46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1643E508-BA50-BCAB-D3D7-8458EC69D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5" name="CasellaDiTesto 1">
            <a:extLst>
              <a:ext uri="{FF2B5EF4-FFF2-40B4-BE49-F238E27FC236}">
                <a16:creationId xmlns:a16="http://schemas.microsoft.com/office/drawing/2014/main" id="{63E2EA13-5242-3287-178A-E0FBA5780D70}"/>
              </a:ext>
            </a:extLst>
          </p:cNvPr>
          <p:cNvSpPr txBox="1"/>
          <p:nvPr/>
        </p:nvSpPr>
        <p:spPr>
          <a:xfrm>
            <a:off x="838201" y="1499423"/>
            <a:ext cx="10515600" cy="48628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Supponiamo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trovare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clique di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esempio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10.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Ovviamente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cominciare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tutti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core number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Quindi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concentriamo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9-core 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adesso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procedure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algn="just"/>
            <a:endParaRPr lang="it-IT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Calcolo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massimali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filtraggio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calcoliamo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clique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massimali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esempio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l'algoritmo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Bron-Kerbosch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Tomita-Tanaka-Takahashi). 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clique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massimali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k 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Sostituiamo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&gt; k con tutti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possibili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binomiale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sottoinsiemi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 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Calcolo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Eseguiamo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Bron-Kerbosch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Tomita-Tanaka-Takahashi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tale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fermarci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sempre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profondità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dell'albero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ricorsione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Calcolo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improved: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sopra,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fermiamo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|K| + |P| &lt; k. 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L'obiettivo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progetto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confrontare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procedure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sperimentalmente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D564A9-EC22-7320-2558-B81532255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895"/>
            <a:ext cx="10515600" cy="1403028"/>
          </a:xfrm>
        </p:spPr>
        <p:txBody>
          <a:bodyPr anchor="ctr">
            <a:normAutofit/>
          </a:bodyPr>
          <a:lstStyle/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 del progetto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49CA7A-63F4-E9C7-9CD0-1E419863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10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55DBA5-D80D-904A-EBC9-B9C7245F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23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4B41E8-18B8-F372-2774-8982E794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A6AD02-2337-FFC3-484D-82EBE947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88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937894F-4E7D-124D-8954-8FEA5534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E89A37-C532-AE2A-9FC8-B5E83D6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0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86E5E9B-09CA-FBCF-8AF6-4E0C7CBF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B2F50E-F2AA-31FD-150A-937F0920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F52082-3E62-1994-BEE8-F5A2A2D03447}"/>
              </a:ext>
            </a:extLst>
          </p:cNvPr>
          <p:cNvSpPr txBox="1"/>
          <p:nvPr/>
        </p:nvSpPr>
        <p:spPr>
          <a:xfrm>
            <a:off x="9885680" y="3428999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 indica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l’algoritmo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raggiunto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timeout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3FFA3F-D520-ACF0-BA32-4830B5AE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C452A3-A255-9C52-E9FC-BBE3A015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3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69740BB-CC3D-EF32-384B-2808D339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Filippo Iacobelli - Algoritmi per Big Data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CAB6E2-FCD5-BC04-1C87-BA79F46C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F0676BEB-BFBA-47D0-C65F-0292AF779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9E4C911-250D-2C46-479C-94CF21CE0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741341"/>
            <a:ext cx="10515599" cy="3135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massimale con dimensione m &gt; k non rappresenta implicitamente anche tutte 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dimensione minore di k.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accadere che vi sia un'intersezione di cardinalità maggiore di k fra due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massimali A e B. 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questo modo quando vado a sostituire A e B</a:t>
            </a:r>
            <a:r>
              <a:rPr lang="it-IT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con tutti i possibili sottoinsiemi potrei ottener la stessa </a:t>
            </a:r>
            <a:r>
              <a:rPr lang="it-IT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clique</a:t>
            </a:r>
            <a:r>
              <a:rPr lang="it-IT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entrambe le occasioni 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97B091D3-6863-EE35-94D3-11D526DBAAE3}"/>
              </a:ext>
            </a:extLst>
          </p:cNvPr>
          <p:cNvSpPr/>
          <p:nvPr/>
        </p:nvSpPr>
        <p:spPr>
          <a:xfrm>
            <a:off x="1984744" y="4713767"/>
            <a:ext cx="2596116" cy="1311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8F1D2BD-0DF3-E0F1-C822-1343EFF63010}"/>
              </a:ext>
            </a:extLst>
          </p:cNvPr>
          <p:cNvSpPr/>
          <p:nvPr/>
        </p:nvSpPr>
        <p:spPr>
          <a:xfrm>
            <a:off x="3313813" y="4749209"/>
            <a:ext cx="2596116" cy="131134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AC8EAB-C49B-92F2-A4BF-F9A6877B008D}"/>
              </a:ext>
            </a:extLst>
          </p:cNvPr>
          <p:cNvSpPr txBox="1"/>
          <p:nvPr/>
        </p:nvSpPr>
        <p:spPr>
          <a:xfrm>
            <a:off x="2290209" y="4502669"/>
            <a:ext cx="717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306149-390A-9648-D19D-237E60A8ED75}"/>
              </a:ext>
            </a:extLst>
          </p:cNvPr>
          <p:cNvSpPr txBox="1"/>
          <p:nvPr/>
        </p:nvSpPr>
        <p:spPr>
          <a:xfrm>
            <a:off x="5432571" y="4635624"/>
            <a:ext cx="717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AAADE49-231D-46F3-4394-A21D1CA35BC0}"/>
              </a:ext>
            </a:extLst>
          </p:cNvPr>
          <p:cNvSpPr/>
          <p:nvPr/>
        </p:nvSpPr>
        <p:spPr>
          <a:xfrm>
            <a:off x="3659371" y="5236534"/>
            <a:ext cx="256953" cy="2569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70DA249-A4CB-0031-9392-014842C1DE9F}"/>
              </a:ext>
            </a:extLst>
          </p:cNvPr>
          <p:cNvCxnSpPr/>
          <p:nvPr/>
        </p:nvCxnSpPr>
        <p:spPr>
          <a:xfrm flipH="1">
            <a:off x="3931609" y="5046255"/>
            <a:ext cx="3001924" cy="320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BA76CA-EC3D-E6D8-7268-14E15A0F8750}"/>
              </a:ext>
            </a:extLst>
          </p:cNvPr>
          <p:cNvSpPr txBox="1"/>
          <p:nvPr/>
        </p:nvSpPr>
        <p:spPr>
          <a:xfrm>
            <a:off x="7008626" y="4873255"/>
            <a:ext cx="33581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dimensione k appartenente sia ad A che a B</a:t>
            </a:r>
          </a:p>
        </p:txBody>
      </p:sp>
      <p:sp>
        <p:nvSpPr>
          <p:cNvPr id="17" name="Segnaposto piè di pagina 2">
            <a:extLst>
              <a:ext uri="{FF2B5EF4-FFF2-40B4-BE49-F238E27FC236}">
                <a16:creationId xmlns:a16="http://schemas.microsoft.com/office/drawing/2014/main" id="{4C022F10-3566-ACC9-7FEE-8BF88442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7489B8F3-C963-6A75-E0B6-245B95B8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4C1BD8D1-55E7-A05D-AF59-E928AFB7EBF8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 della procedura 1</a:t>
            </a:r>
          </a:p>
        </p:txBody>
      </p:sp>
    </p:spTree>
    <p:extLst>
      <p:ext uri="{BB962C8B-B14F-4D97-AF65-F5344CB8AC3E}">
        <p14:creationId xmlns:p14="http://schemas.microsoft.com/office/powerpoint/2010/main" val="37070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0F23D993-FF1C-DFA5-B2A4-5D44957DF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8" name="Segnaposto piè di pagina 2">
            <a:extLst>
              <a:ext uri="{FF2B5EF4-FFF2-40B4-BE49-F238E27FC236}">
                <a16:creationId xmlns:a16="http://schemas.microsoft.com/office/drawing/2014/main" id="{62857D43-AFBC-DD73-3965-DA5BA58A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AED6FBEE-22AC-857C-51EA-3C0761D7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79DD4577-23FE-2B95-F163-F70D158DA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377031"/>
              </p:ext>
            </p:extLst>
          </p:nvPr>
        </p:nvGraphicFramePr>
        <p:xfrm>
          <a:off x="1415921" y="1726162"/>
          <a:ext cx="9360159" cy="4469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itolo 1">
            <a:extLst>
              <a:ext uri="{FF2B5EF4-FFF2-40B4-BE49-F238E27FC236}">
                <a16:creationId xmlns:a16="http://schemas.microsoft.com/office/drawing/2014/main" id="{76B8A84C-35E4-24A3-36C7-855704959F43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 della procedura 1</a:t>
            </a:r>
          </a:p>
        </p:txBody>
      </p:sp>
    </p:spTree>
    <p:extLst>
      <p:ext uri="{BB962C8B-B14F-4D97-AF65-F5344CB8AC3E}">
        <p14:creationId xmlns:p14="http://schemas.microsoft.com/office/powerpoint/2010/main" val="343435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909AC27-B64B-FDBE-2472-A0FCF19A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" y="1612246"/>
            <a:ext cx="8325301" cy="2726068"/>
          </a:xfrm>
          <a:prstGeom prst="rect">
            <a:avLst/>
          </a:prstGeom>
        </p:spPr>
      </p:pic>
      <p:pic>
        <p:nvPicPr>
          <p:cNvPr id="4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9D962542-CB8B-2606-1B5A-F011D46CC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21"/>
          <a:stretch/>
        </p:blipFill>
        <p:spPr>
          <a:xfrm>
            <a:off x="5509549" y="2727429"/>
            <a:ext cx="6337011" cy="36232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F38586-D779-416B-78DC-02884505E672}"/>
              </a:ext>
            </a:extLst>
          </p:cNvPr>
          <p:cNvSpPr txBox="1"/>
          <p:nvPr/>
        </p:nvSpPr>
        <p:spPr>
          <a:xfrm>
            <a:off x="838200" y="4539036"/>
            <a:ext cx="22985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rgbClr val="282C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Versione da me realizzata di </a:t>
            </a:r>
            <a:r>
              <a:rPr lang="it-IT" b="1" dirty="0" err="1">
                <a:solidFill>
                  <a:srgbClr val="282C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Tomita</a:t>
            </a:r>
            <a:endParaRPr lang="it-IT" b="1" dirty="0">
              <a:solidFill>
                <a:srgbClr val="282C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B05016C0-DEB5-FA09-6D54-BC77EA9BA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BF47DC8A-0D19-E10B-637F-C2C8F36DAFBF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 della procedura 1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70A921AC-E4B6-9F04-870E-F2327FB1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F57A572A-5CEE-054A-97FF-4AE50AB0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8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5B35063-F406-6D44-C99A-8B1BF9C94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86673"/>
            <a:ext cx="10515600" cy="4469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grossa differenza è negli argomenti della funzione e nel conseguente modo con cui poi vengono utilizzati:</a:t>
            </a:r>
          </a:p>
          <a:p>
            <a:pPr algn="just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Tomita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 l'insieme dei nodi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taboo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(X) e l'insieme dei candidati (P), mentre 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t-IT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subg</a:t>
            </a:r>
            <a:r>
              <a:rPr lang="it-IT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è P ∪ X.</a:t>
            </a:r>
          </a:p>
          <a:p>
            <a:pPr algn="just"/>
            <a:endParaRPr lang="it-IT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F524B820-0368-603B-6992-FBBB3BFD0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CC96F18-7749-CDE2-3342-0C35B07F2FC2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Differenze</a:t>
            </a:r>
          </a:p>
        </p:txBody>
      </p:sp>
      <p:sp>
        <p:nvSpPr>
          <p:cNvPr id="8" name="Segnaposto piè di pagina 2">
            <a:extLst>
              <a:ext uri="{FF2B5EF4-FFF2-40B4-BE49-F238E27FC236}">
                <a16:creationId xmlns:a16="http://schemas.microsoft.com/office/drawing/2014/main" id="{474916B0-14B7-E48B-BA63-19A80B57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EFF858BF-9F19-18F4-D605-8E870715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8B28F1-D39A-8AC9-3B90-983994EC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Cercando meglio sulla documentazione ho scoperto che l'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implemetazione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proposta da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una evoluzione di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Tomita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descritta in un articolo di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Cazals-Karande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D'accordo col professore ho quindi cercato di valutare le possibili differenze in termini di tempo di esecuzione fra i due algoritmi per il calcolo della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massimale e testare le idee sul calcolo delle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dimensione k su entrambe le versioni.</a:t>
            </a:r>
          </a:p>
        </p:txBody>
      </p:sp>
      <p:sp>
        <p:nvSpPr>
          <p:cNvPr id="8" name="Segnaposto piè di pagina 2">
            <a:extLst>
              <a:ext uri="{FF2B5EF4-FFF2-40B4-BE49-F238E27FC236}">
                <a16:creationId xmlns:a16="http://schemas.microsoft.com/office/drawing/2014/main" id="{6CBA8834-FEF5-ADA8-9AD6-CF209342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C65EA0E7-7285-451E-00BB-49247FD4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657BE1E9-478C-98C4-F428-9E1118AF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C5991CE1-ADE8-E2DE-2B18-1624DA7405C5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 successivi</a:t>
            </a:r>
          </a:p>
        </p:txBody>
      </p:sp>
    </p:spTree>
    <p:extLst>
      <p:ext uri="{BB962C8B-B14F-4D97-AF65-F5344CB8AC3E}">
        <p14:creationId xmlns:p14="http://schemas.microsoft.com/office/powerpoint/2010/main" val="165066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CD82759E-D006-D4FD-BE3E-9A4702B53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9" name="Segnaposto piè di pagina 2">
            <a:extLst>
              <a:ext uri="{FF2B5EF4-FFF2-40B4-BE49-F238E27FC236}">
                <a16:creationId xmlns:a16="http://schemas.microsoft.com/office/drawing/2014/main" id="{08D06E3D-A2AD-DE72-D755-26932967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numero diapositiva 3">
            <a:extLst>
              <a:ext uri="{FF2B5EF4-FFF2-40B4-BE49-F238E27FC236}">
                <a16:creationId xmlns:a16="http://schemas.microsoft.com/office/drawing/2014/main" id="{6BAA7BF4-3B3A-B02B-C99F-DDA6586F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433D0E5-EB1E-BB2B-CB24-AA75D779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8" y="1530950"/>
            <a:ext cx="6132790" cy="3520458"/>
          </a:xfrm>
          <a:prstGeom prst="rect">
            <a:avLst/>
          </a:prstGeom>
        </p:spPr>
      </p:pic>
      <p:pic>
        <p:nvPicPr>
          <p:cNvPr id="4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1BE237E-3C27-1C44-A9EE-804DC401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778" y="2442258"/>
            <a:ext cx="5526034" cy="3681906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420FD8D6-0CCE-0720-700B-133F4FDE6B99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303289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2B292DDE-7EE7-9F66-5CD9-B19605915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2882" b="12657"/>
          <a:stretch/>
        </p:blipFill>
        <p:spPr>
          <a:xfrm>
            <a:off x="21" y="-1527"/>
            <a:ext cx="12191979" cy="141045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4B823D0-9202-9E9D-2226-30E1DAFECE29}"/>
              </a:ext>
            </a:extLst>
          </p:cNvPr>
          <p:cNvSpPr txBox="1">
            <a:spLocks/>
          </p:cNvSpPr>
          <p:nvPr/>
        </p:nvSpPr>
        <p:spPr>
          <a:xfrm>
            <a:off x="838200" y="5895"/>
            <a:ext cx="10515600" cy="140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sull’implementazione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2C14AB-C188-34D5-DB40-D763BAC2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ottenere le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dimensione k sono stato costretto ad utilizzare la versione originale dell'algoritmo senza il nodo pivot.</a:t>
            </a:r>
            <a:b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Infatti se elimino alcuni rami dell'albero di computazione il rischio è quello di perdere alcune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specie se k è piccolo.</a:t>
            </a:r>
          </a:p>
          <a:p>
            <a:pPr marL="514350" indent="-514350" algn="just">
              <a:buFont typeface="+mj-lt"/>
              <a:buAutoNum type="arabicPeriod"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caso di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Cazals-Karande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poiché non avevo a disposizione i nodi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taboo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eliminare le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duplicate ho fatto in modo che si potesse aggiungere un nodo n alla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solo id[n] è maggiore dell'id dell'ultimo nodo aggiunto alla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clique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egnaposto piè di pagina 2">
            <a:extLst>
              <a:ext uri="{FF2B5EF4-FFF2-40B4-BE49-F238E27FC236}">
                <a16:creationId xmlns:a16="http://schemas.microsoft.com/office/drawing/2014/main" id="{3D32A56F-5E76-69FD-6E0B-CDC2E5AB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Filippo Iacobelli - Algoritmi per Big Data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egnaposto numero diapositiva 3">
            <a:extLst>
              <a:ext uri="{FF2B5EF4-FFF2-40B4-BE49-F238E27FC236}">
                <a16:creationId xmlns:a16="http://schemas.microsoft.com/office/drawing/2014/main" id="{059CD948-EECC-150C-DA8A-47793EFE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979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Tema di Office</vt:lpstr>
      <vt:lpstr>Enumerazione delle Clique di Dimensione Specificata  Tempo di esecuzione degli algoritmi</vt:lpstr>
      <vt:lpstr>Specifica del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Enumerazione delle Clique di Dimensione Specificata  Tempo di esecuzione degli algoritmi</dc:title>
  <dc:creator>Agnese De Carlo</dc:creator>
  <cp:lastModifiedBy>FILIPPO IACOBELLI</cp:lastModifiedBy>
  <cp:revision>377</cp:revision>
  <dcterms:created xsi:type="dcterms:W3CDTF">2023-07-16T20:30:49Z</dcterms:created>
  <dcterms:modified xsi:type="dcterms:W3CDTF">2023-07-30T14:21:13Z</dcterms:modified>
</cp:coreProperties>
</file>